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69678-F272-471E-A4B6-583B0E8B345B}" v="186" dt="2024-03-06T22:41:21.623"/>
    <p1510:client id="{8E264AAA-E665-394B-B201-9917AF6A8A92}" v="42" dt="2024-03-06T22:36:20.087"/>
    <p1510:client id="{CA6985D6-83F2-4757-ABA2-07E5B3B88B5F}" v="1464" dt="2024-03-06T17:53:54.309"/>
    <p1510:client id="{D2CBB025-BEF0-4BB6-898E-1DD5643EF1A3}" v="1" dt="2024-03-06T22:24:56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en Raz" userId="688b4330b7cb69f7" providerId="Windows Live" clId="Web-{FAAD9F9C-3570-4C14-87F7-7F6E48452412}"/>
    <pc:docChg chg="modSld addMainMaster delMainMaster">
      <pc:chgData name="Oren Raz" userId="688b4330b7cb69f7" providerId="Windows Live" clId="Web-{FAAD9F9C-3570-4C14-87F7-7F6E48452412}" dt="2024-03-06T09:53:02.430" v="0"/>
      <pc:docMkLst>
        <pc:docMk/>
      </pc:docMkLst>
      <pc:sldChg chg="addSp modSp mod setBg modClrScheme chgLayout">
        <pc:chgData name="Oren Raz" userId="688b4330b7cb69f7" providerId="Windows Live" clId="Web-{FAAD9F9C-3570-4C14-87F7-7F6E48452412}" dt="2024-03-06T09:53:02.430" v="0"/>
        <pc:sldMkLst>
          <pc:docMk/>
          <pc:sldMk cId="109857222" sldId="256"/>
        </pc:sldMkLst>
        <pc:spChg chg="mod">
          <ac:chgData name="Oren Raz" userId="688b4330b7cb69f7" providerId="Windows Live" clId="Web-{FAAD9F9C-3570-4C14-87F7-7F6E48452412}" dt="2024-03-06T09:53:02.430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Oren Raz" userId="688b4330b7cb69f7" providerId="Windows Live" clId="Web-{FAAD9F9C-3570-4C14-87F7-7F6E48452412}" dt="2024-03-06T09:53:02.430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Oren Raz" userId="688b4330b7cb69f7" providerId="Windows Live" clId="Web-{FAAD9F9C-3570-4C14-87F7-7F6E48452412}" dt="2024-03-06T09:53:02.430" v="0"/>
          <ac:spMkLst>
            <pc:docMk/>
            <pc:sldMk cId="109857222" sldId="256"/>
            <ac:spMk id="9" creationId="{37FDDF72-DE39-4F99-A3C1-DD9D7815D7DB}"/>
          </ac:spMkLst>
        </pc:spChg>
        <pc:spChg chg="add">
          <ac:chgData name="Oren Raz" userId="688b4330b7cb69f7" providerId="Windows Live" clId="Web-{FAAD9F9C-3570-4C14-87F7-7F6E48452412}" dt="2024-03-06T09:53:02.430" v="0"/>
          <ac:spMkLst>
            <pc:docMk/>
            <pc:sldMk cId="109857222" sldId="256"/>
            <ac:spMk id="11" creationId="{5E4ECE80-3AD1-450C-B62A-98788F193948}"/>
          </ac:spMkLst>
        </pc:spChg>
        <pc:spChg chg="add">
          <ac:chgData name="Oren Raz" userId="688b4330b7cb69f7" providerId="Windows Live" clId="Web-{FAAD9F9C-3570-4C14-87F7-7F6E48452412}" dt="2024-03-06T09:53:02.430" v="0"/>
          <ac:spMkLst>
            <pc:docMk/>
            <pc:sldMk cId="109857222" sldId="256"/>
            <ac:spMk id="13" creationId="{C4056FD6-9767-4B1A-ACC2-9883F6A5B86D}"/>
          </ac:spMkLst>
        </pc:spChg>
        <pc:picChg chg="add">
          <ac:chgData name="Oren Raz" userId="688b4330b7cb69f7" providerId="Windows Live" clId="Web-{FAAD9F9C-3570-4C14-87F7-7F6E48452412}" dt="2024-03-06T09:53:02.430" v="0"/>
          <ac:picMkLst>
            <pc:docMk/>
            <pc:sldMk cId="109857222" sldId="256"/>
            <ac:picMk id="4" creationId="{298415AC-0AFD-5DC6-3CF4-2906E66AE887}"/>
          </ac:picMkLst>
        </pc:picChg>
      </pc:sldChg>
      <pc:sldMasterChg chg="del delSldLayout">
        <pc:chgData name="Oren Raz" userId="688b4330b7cb69f7" providerId="Windows Live" clId="Web-{FAAD9F9C-3570-4C14-87F7-7F6E48452412}" dt="2024-03-06T09:53:02.430" v="0"/>
        <pc:sldMasterMkLst>
          <pc:docMk/>
          <pc:sldMasterMk cId="2460954070" sldId="2147483660"/>
        </pc:sldMasterMkLst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Oren Raz" userId="688b4330b7cb69f7" providerId="Windows Live" clId="Web-{FAAD9F9C-3570-4C14-87F7-7F6E48452412}" dt="2024-03-06T09:53:02.43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Oren Raz" userId="688b4330b7cb69f7" providerId="Windows Live" clId="Web-{FAAD9F9C-3570-4C14-87F7-7F6E48452412}" dt="2024-03-06T09:53:02.430" v="0"/>
        <pc:sldMasterMkLst>
          <pc:docMk/>
          <pc:sldMasterMk cId="2740210977" sldId="2147483724"/>
        </pc:sldMasterMkLst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4186577165" sldId="2147483713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942875437" sldId="2147483714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867487854" sldId="2147483715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2261699051" sldId="2147483716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3388903268" sldId="2147483717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462615355" sldId="2147483718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2986817980" sldId="2147483719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1301694210" sldId="2147483720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1588928702" sldId="2147483721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618616574" sldId="2147483722"/>
          </pc:sldLayoutMkLst>
        </pc:sldLayoutChg>
        <pc:sldLayoutChg chg="add">
          <pc:chgData name="Oren Raz" userId="688b4330b7cb69f7" providerId="Windows Live" clId="Web-{FAAD9F9C-3570-4C14-87F7-7F6E48452412}" dt="2024-03-06T09:53:02.430" v="0"/>
          <pc:sldLayoutMkLst>
            <pc:docMk/>
            <pc:sldMasterMk cId="2740210977" sldId="2147483724"/>
            <pc:sldLayoutMk cId="1189913091" sldId="2147483723"/>
          </pc:sldLayoutMkLst>
        </pc:sldLayoutChg>
      </pc:sldMasterChg>
    </pc:docChg>
  </pc:docChgLst>
  <pc:docChgLst>
    <pc:chgData name="Guest User" providerId="Windows Live" clId="Web-{74E69678-F272-471E-A4B6-583B0E8B345B}"/>
    <pc:docChg chg="addSld delSld modSld">
      <pc:chgData name="Guest User" userId="" providerId="Windows Live" clId="Web-{74E69678-F272-471E-A4B6-583B0E8B345B}" dt="2024-03-06T22:41:21.623" v="180" actId="14100"/>
      <pc:docMkLst>
        <pc:docMk/>
      </pc:docMkLst>
      <pc:sldChg chg="addSp delSp modSp addAnim delAnim">
        <pc:chgData name="Guest User" userId="" providerId="Windows Live" clId="Web-{74E69678-F272-471E-A4B6-583B0E8B345B}" dt="2024-03-06T22:41:21.623" v="180" actId="14100"/>
        <pc:sldMkLst>
          <pc:docMk/>
          <pc:sldMk cId="338777112" sldId="261"/>
        </pc:sldMkLst>
        <pc:spChg chg="add mod">
          <ac:chgData name="Guest User" userId="" providerId="Windows Live" clId="Web-{74E69678-F272-471E-A4B6-583B0E8B345B}" dt="2024-03-06T22:38:02.398" v="169" actId="1076"/>
          <ac:spMkLst>
            <pc:docMk/>
            <pc:sldMk cId="338777112" sldId="261"/>
            <ac:spMk id="4" creationId="{2CE4E88E-C60F-DB08-35CF-C7EF15409674}"/>
          </ac:spMkLst>
        </pc:spChg>
        <pc:spChg chg="add del mod">
          <ac:chgData name="Guest User" userId="" providerId="Windows Live" clId="Web-{74E69678-F272-471E-A4B6-583B0E8B345B}" dt="2024-03-06T22:28:01.880" v="56"/>
          <ac:spMkLst>
            <pc:docMk/>
            <pc:sldMk cId="338777112" sldId="261"/>
            <ac:spMk id="7" creationId="{E858E1D5-56DE-B8CE-0F53-9CC71ACFB2D3}"/>
          </ac:spMkLst>
        </pc:spChg>
        <pc:picChg chg="mod">
          <ac:chgData name="Guest User" userId="" providerId="Windows Live" clId="Web-{74E69678-F272-471E-A4B6-583B0E8B345B}" dt="2024-03-06T22:28:17.287" v="73" actId="14100"/>
          <ac:picMkLst>
            <pc:docMk/>
            <pc:sldMk cId="338777112" sldId="261"/>
            <ac:picMk id="3" creationId="{FE6AEB63-504D-3358-6A7A-EEDCA6265D5E}"/>
          </ac:picMkLst>
        </pc:picChg>
        <pc:picChg chg="add mod">
          <ac:chgData name="Guest User" userId="" providerId="Windows Live" clId="Web-{74E69678-F272-471E-A4B6-583B0E8B345B}" dt="2024-03-06T22:28:15.584" v="71" actId="1076"/>
          <ac:picMkLst>
            <pc:docMk/>
            <pc:sldMk cId="338777112" sldId="261"/>
            <ac:picMk id="4" creationId="{EB568FC3-EDCA-1A1D-97CE-B8983678C2AC}"/>
          </ac:picMkLst>
        </pc:picChg>
        <pc:picChg chg="add del mod">
          <ac:chgData name="Guest User" userId="" providerId="Windows Live" clId="Web-{74E69678-F272-471E-A4B6-583B0E8B345B}" dt="2024-03-06T22:28:13.959" v="69"/>
          <ac:picMkLst>
            <pc:docMk/>
            <pc:sldMk cId="338777112" sldId="261"/>
            <ac:picMk id="5" creationId="{39ACAA63-989C-D43F-3C74-0ABA12A577DB}"/>
          </ac:picMkLst>
        </pc:picChg>
        <pc:picChg chg="mod">
          <ac:chgData name="Guest User" userId="" providerId="Windows Live" clId="Web-{74E69678-F272-471E-A4B6-583B0E8B345B}" dt="2024-03-06T22:41:11.107" v="175" actId="1076"/>
          <ac:picMkLst>
            <pc:docMk/>
            <pc:sldMk cId="338777112" sldId="261"/>
            <ac:picMk id="6" creationId="{51B4297D-8ACF-B597-D62E-D64C49D5CCED}"/>
          </ac:picMkLst>
        </pc:picChg>
        <pc:picChg chg="mod">
          <ac:chgData name="Guest User" userId="" providerId="Windows Live" clId="Web-{74E69678-F272-471E-A4B6-583B0E8B345B}" dt="2024-03-06T22:41:21.623" v="180" actId="14100"/>
          <ac:picMkLst>
            <pc:docMk/>
            <pc:sldMk cId="338777112" sldId="261"/>
            <ac:picMk id="12" creationId="{C9F97886-8F57-D71F-DBA6-E6F90D0870D7}"/>
          </ac:picMkLst>
        </pc:picChg>
        <pc:picChg chg="mod">
          <ac:chgData name="Guest User" userId="" providerId="Windows Live" clId="Web-{74E69678-F272-471E-A4B6-583B0E8B345B}" dt="2024-03-06T22:41:15.154" v="177" actId="14100"/>
          <ac:picMkLst>
            <pc:docMk/>
            <pc:sldMk cId="338777112" sldId="261"/>
            <ac:picMk id="14" creationId="{54AA4C74-045B-1794-D2CB-78203A382B80}"/>
          </ac:picMkLst>
        </pc:picChg>
      </pc:sldChg>
      <pc:sldChg chg="addSp modSp add del replId addAnim">
        <pc:chgData name="Guest User" userId="" providerId="Windows Live" clId="Web-{74E69678-F272-471E-A4B6-583B0E8B345B}" dt="2024-03-06T22:41:01.154" v="170"/>
        <pc:sldMkLst>
          <pc:docMk/>
          <pc:sldMk cId="1663129162" sldId="263"/>
        </pc:sldMkLst>
        <pc:spChg chg="add mod">
          <ac:chgData name="Guest User" userId="" providerId="Windows Live" clId="Web-{74E69678-F272-471E-A4B6-583B0E8B345B}" dt="2024-03-06T22:30:24.932" v="130" actId="1076"/>
          <ac:spMkLst>
            <pc:docMk/>
            <pc:sldMk cId="1663129162" sldId="263"/>
            <ac:spMk id="7" creationId="{71C46580-BB8C-2B6B-00DB-C3077E62CEA7}"/>
          </ac:spMkLst>
        </pc:spChg>
        <pc:spChg chg="add mod">
          <ac:chgData name="Guest User" userId="" providerId="Windows Live" clId="Web-{74E69678-F272-471E-A4B6-583B0E8B345B}" dt="2024-03-06T22:30:38.995" v="135" actId="1076"/>
          <ac:spMkLst>
            <pc:docMk/>
            <pc:sldMk cId="1663129162" sldId="263"/>
            <ac:spMk id="9" creationId="{92CC4910-932B-434E-2C63-B9AE04856BAA}"/>
          </ac:spMkLst>
        </pc:spChg>
        <pc:spChg chg="add mod">
          <ac:chgData name="Guest User" userId="" providerId="Windows Live" clId="Web-{74E69678-F272-471E-A4B6-583B0E8B345B}" dt="2024-03-06T22:31:01.745" v="167" actId="1076"/>
          <ac:spMkLst>
            <pc:docMk/>
            <pc:sldMk cId="1663129162" sldId="263"/>
            <ac:spMk id="10" creationId="{30BFA7AE-8FB4-514C-A60C-DC02B8E43137}"/>
          </ac:spMkLst>
        </pc:spChg>
        <pc:picChg chg="mod">
          <ac:chgData name="Guest User" userId="" providerId="Windows Live" clId="Web-{74E69678-F272-471E-A4B6-583B0E8B345B}" dt="2024-03-06T22:29:39.243" v="90" actId="1076"/>
          <ac:picMkLst>
            <pc:docMk/>
            <pc:sldMk cId="1663129162" sldId="263"/>
            <ac:picMk id="3" creationId="{FE6AEB63-504D-3358-6A7A-EEDCA6265D5E}"/>
          </ac:picMkLst>
        </pc:picChg>
        <pc:picChg chg="mod">
          <ac:chgData name="Guest User" userId="" providerId="Windows Live" clId="Web-{74E69678-F272-471E-A4B6-583B0E8B345B}" dt="2024-03-06T22:29:49.227" v="93" actId="1076"/>
          <ac:picMkLst>
            <pc:docMk/>
            <pc:sldMk cId="1663129162" sldId="263"/>
            <ac:picMk id="4" creationId="{EB568FC3-EDCA-1A1D-97CE-B8983678C2AC}"/>
          </ac:picMkLst>
        </pc:picChg>
        <pc:picChg chg="add mod">
          <ac:chgData name="Guest User" userId="" providerId="Windows Live" clId="Web-{74E69678-F272-471E-A4B6-583B0E8B345B}" dt="2024-03-06T22:29:45.212" v="92" actId="14100"/>
          <ac:picMkLst>
            <pc:docMk/>
            <pc:sldMk cId="1663129162" sldId="263"/>
            <ac:picMk id="5" creationId="{8A31AEA2-74DC-29B6-7A10-48E67AEF845B}"/>
          </ac:picMkLst>
        </pc:picChg>
      </pc:sldChg>
    </pc:docChg>
  </pc:docChgLst>
  <pc:docChgLst>
    <pc:chgData name="Oren Raz" userId="688b4330b7cb69f7" providerId="LiveId" clId="{8E264AAA-E665-394B-B201-9917AF6A8A92}"/>
    <pc:docChg chg="undo custSel modSld">
      <pc:chgData name="Oren Raz" userId="688b4330b7cb69f7" providerId="LiveId" clId="{8E264AAA-E665-394B-B201-9917AF6A8A92}" dt="2024-03-06T22:36:20.087" v="112" actId="1076"/>
      <pc:docMkLst>
        <pc:docMk/>
      </pc:docMkLst>
      <pc:sldChg chg="addSp delSp modSp mod">
        <pc:chgData name="Oren Raz" userId="688b4330b7cb69f7" providerId="LiveId" clId="{8E264AAA-E665-394B-B201-9917AF6A8A92}" dt="2024-03-06T22:01:12.418" v="38" actId="14100"/>
        <pc:sldMkLst>
          <pc:docMk/>
          <pc:sldMk cId="654353919" sldId="257"/>
        </pc:sldMkLst>
        <pc:picChg chg="del">
          <ac:chgData name="Oren Raz" userId="688b4330b7cb69f7" providerId="LiveId" clId="{8E264AAA-E665-394B-B201-9917AF6A8A92}" dt="2024-03-06T22:01:04.109" v="35" actId="478"/>
          <ac:picMkLst>
            <pc:docMk/>
            <pc:sldMk cId="654353919" sldId="257"/>
            <ac:picMk id="4" creationId="{B2367C13-162D-29D5-9BC0-99616B3CFD91}"/>
          </ac:picMkLst>
        </pc:picChg>
        <pc:picChg chg="del">
          <ac:chgData name="Oren Raz" userId="688b4330b7cb69f7" providerId="LiveId" clId="{8E264AAA-E665-394B-B201-9917AF6A8A92}" dt="2024-03-06T21:53:14.509" v="19" actId="478"/>
          <ac:picMkLst>
            <pc:docMk/>
            <pc:sldMk cId="654353919" sldId="257"/>
            <ac:picMk id="5" creationId="{A7DFFB92-7BF0-5605-4516-E7A3F8A0FD7E}"/>
          </ac:picMkLst>
        </pc:picChg>
        <pc:picChg chg="add del mod modCrop">
          <ac:chgData name="Oren Raz" userId="688b4330b7cb69f7" providerId="LiveId" clId="{8E264AAA-E665-394B-B201-9917AF6A8A92}" dt="2024-03-06T21:58:12.472" v="22" actId="478"/>
          <ac:picMkLst>
            <pc:docMk/>
            <pc:sldMk cId="654353919" sldId="257"/>
            <ac:picMk id="33" creationId="{60D42E0C-CBAB-1D56-FACF-3473BA60ADB3}"/>
          </ac:picMkLst>
        </pc:picChg>
        <pc:picChg chg="add mod modCrop">
          <ac:chgData name="Oren Raz" userId="688b4330b7cb69f7" providerId="LiveId" clId="{8E264AAA-E665-394B-B201-9917AF6A8A92}" dt="2024-03-06T22:01:12.418" v="38" actId="14100"/>
          <ac:picMkLst>
            <pc:docMk/>
            <pc:sldMk cId="654353919" sldId="257"/>
            <ac:picMk id="35" creationId="{966B31B0-4F39-93DC-4320-8747A203B03A}"/>
          </ac:picMkLst>
        </pc:picChg>
        <pc:picChg chg="add mod modCrop">
          <ac:chgData name="Oren Raz" userId="688b4330b7cb69f7" providerId="LiveId" clId="{8E264AAA-E665-394B-B201-9917AF6A8A92}" dt="2024-03-06T22:01:08.073" v="37" actId="1076"/>
          <ac:picMkLst>
            <pc:docMk/>
            <pc:sldMk cId="654353919" sldId="257"/>
            <ac:picMk id="37" creationId="{BC67DEA7-A841-E96C-B595-08416257AEC0}"/>
          </ac:picMkLst>
        </pc:picChg>
      </pc:sldChg>
      <pc:sldChg chg="addSp delSp modSp mod delAnim">
        <pc:chgData name="Oren Raz" userId="688b4330b7cb69f7" providerId="LiveId" clId="{8E264AAA-E665-394B-B201-9917AF6A8A92}" dt="2024-03-06T22:36:20.087" v="112" actId="1076"/>
        <pc:sldMkLst>
          <pc:docMk/>
          <pc:sldMk cId="338777112" sldId="261"/>
        </pc:sldMkLst>
        <pc:picChg chg="del">
          <ac:chgData name="Oren Raz" userId="688b4330b7cb69f7" providerId="LiveId" clId="{8E264AAA-E665-394B-B201-9917AF6A8A92}" dt="2024-03-06T22:33:43.589" v="88" actId="478"/>
          <ac:picMkLst>
            <pc:docMk/>
            <pc:sldMk cId="338777112" sldId="261"/>
            <ac:picMk id="3" creationId="{FE6AEB63-504D-3358-6A7A-EEDCA6265D5E}"/>
          </ac:picMkLst>
        </pc:picChg>
        <pc:picChg chg="del">
          <ac:chgData name="Oren Raz" userId="688b4330b7cb69f7" providerId="LiveId" clId="{8E264AAA-E665-394B-B201-9917AF6A8A92}" dt="2024-03-06T22:33:44.695" v="89" actId="478"/>
          <ac:picMkLst>
            <pc:docMk/>
            <pc:sldMk cId="338777112" sldId="261"/>
            <ac:picMk id="4" creationId="{EB568FC3-EDCA-1A1D-97CE-B8983678C2AC}"/>
          </ac:picMkLst>
        </pc:picChg>
        <pc:picChg chg="add mod">
          <ac:chgData name="Oren Raz" userId="688b4330b7cb69f7" providerId="LiveId" clId="{8E264AAA-E665-394B-B201-9917AF6A8A92}" dt="2024-03-06T22:36:12.830" v="110" actId="14100"/>
          <ac:picMkLst>
            <pc:docMk/>
            <pc:sldMk cId="338777112" sldId="261"/>
            <ac:picMk id="6" creationId="{51B4297D-8ACF-B597-D62E-D64C49D5CCED}"/>
          </ac:picMkLst>
        </pc:picChg>
        <pc:picChg chg="add del mod">
          <ac:chgData name="Oren Raz" userId="688b4330b7cb69f7" providerId="LiveId" clId="{8E264AAA-E665-394B-B201-9917AF6A8A92}" dt="2024-03-06T22:33:25.481" v="86" actId="478"/>
          <ac:picMkLst>
            <pc:docMk/>
            <pc:sldMk cId="338777112" sldId="261"/>
            <ac:picMk id="8" creationId="{5DDBBD17-73C5-4B2F-29D9-1CDD4E5D578E}"/>
          </ac:picMkLst>
        </pc:picChg>
        <pc:picChg chg="add del mod">
          <ac:chgData name="Oren Raz" userId="688b4330b7cb69f7" providerId="LiveId" clId="{8E264AAA-E665-394B-B201-9917AF6A8A92}" dt="2024-03-06T22:35:24.180" v="100" actId="478"/>
          <ac:picMkLst>
            <pc:docMk/>
            <pc:sldMk cId="338777112" sldId="261"/>
            <ac:picMk id="10" creationId="{06E0E178-7F5A-EFA6-5B0A-4EC9FA4708F5}"/>
          </ac:picMkLst>
        </pc:picChg>
        <pc:picChg chg="add mod modCrop">
          <ac:chgData name="Oren Raz" userId="688b4330b7cb69f7" providerId="LiveId" clId="{8E264AAA-E665-394B-B201-9917AF6A8A92}" dt="2024-03-06T22:36:17.780" v="111" actId="1076"/>
          <ac:picMkLst>
            <pc:docMk/>
            <pc:sldMk cId="338777112" sldId="261"/>
            <ac:picMk id="12" creationId="{C9F97886-8F57-D71F-DBA6-E6F90D0870D7}"/>
          </ac:picMkLst>
        </pc:picChg>
        <pc:picChg chg="add mod modCrop">
          <ac:chgData name="Oren Raz" userId="688b4330b7cb69f7" providerId="LiveId" clId="{8E264AAA-E665-394B-B201-9917AF6A8A92}" dt="2024-03-06T22:36:20.087" v="112" actId="1076"/>
          <ac:picMkLst>
            <pc:docMk/>
            <pc:sldMk cId="338777112" sldId="261"/>
            <ac:picMk id="14" creationId="{54AA4C74-045B-1794-D2CB-78203A382B80}"/>
          </ac:picMkLst>
        </pc:picChg>
      </pc:sldChg>
      <pc:sldChg chg="addSp delSp modSp mod">
        <pc:chgData name="Oren Raz" userId="688b4330b7cb69f7" providerId="LiveId" clId="{8E264AAA-E665-394B-B201-9917AF6A8A92}" dt="2024-03-06T22:14:32.883" v="77" actId="1038"/>
        <pc:sldMkLst>
          <pc:docMk/>
          <pc:sldMk cId="1525867962" sldId="262"/>
        </pc:sldMkLst>
        <pc:picChg chg="del">
          <ac:chgData name="Oren Raz" userId="688b4330b7cb69f7" providerId="LiveId" clId="{8E264AAA-E665-394B-B201-9917AF6A8A92}" dt="2024-03-06T13:08:13.554" v="5" actId="478"/>
          <ac:picMkLst>
            <pc:docMk/>
            <pc:sldMk cId="1525867962" sldId="262"/>
            <ac:picMk id="5" creationId="{6E742903-1B80-2595-A9AE-F258B1154787}"/>
          </ac:picMkLst>
        </pc:picChg>
        <pc:picChg chg="add del mod modCrop">
          <ac:chgData name="Oren Raz" userId="688b4330b7cb69f7" providerId="LiveId" clId="{8E264AAA-E665-394B-B201-9917AF6A8A92}" dt="2024-03-06T22:02:17.958" v="40" actId="478"/>
          <ac:picMkLst>
            <pc:docMk/>
            <pc:sldMk cId="1525867962" sldId="262"/>
            <ac:picMk id="6" creationId="{24548EAA-0287-568F-4A86-60968260131F}"/>
          </ac:picMkLst>
        </pc:picChg>
        <pc:picChg chg="del">
          <ac:chgData name="Oren Raz" userId="688b4330b7cb69f7" providerId="LiveId" clId="{8E264AAA-E665-394B-B201-9917AF6A8A92}" dt="2024-03-06T22:13:18.991" v="44" actId="478"/>
          <ac:picMkLst>
            <pc:docMk/>
            <pc:sldMk cId="1525867962" sldId="262"/>
            <ac:picMk id="7" creationId="{709C0B55-7BE6-3E5D-ED4D-665727980DF7}"/>
          </ac:picMkLst>
        </pc:picChg>
        <pc:picChg chg="add del mod modCrop">
          <ac:chgData name="Oren Raz" userId="688b4330b7cb69f7" providerId="LiveId" clId="{8E264AAA-E665-394B-B201-9917AF6A8A92}" dt="2024-03-06T22:14:13.894" v="54" actId="478"/>
          <ac:picMkLst>
            <pc:docMk/>
            <pc:sldMk cId="1525867962" sldId="262"/>
            <ac:picMk id="8" creationId="{29F58DC7-FCB3-ED70-25B0-AF78E787A5A8}"/>
          </ac:picMkLst>
        </pc:picChg>
        <pc:picChg chg="add mod modCrop">
          <ac:chgData name="Oren Raz" userId="688b4330b7cb69f7" providerId="LiveId" clId="{8E264AAA-E665-394B-B201-9917AF6A8A92}" dt="2024-03-06T22:13:43.934" v="50" actId="14100"/>
          <ac:picMkLst>
            <pc:docMk/>
            <pc:sldMk cId="1525867962" sldId="262"/>
            <ac:picMk id="9" creationId="{C5D777A5-12FD-83FD-9307-C910592F205D}"/>
          </ac:picMkLst>
        </pc:picChg>
        <pc:picChg chg="add mod modCrop">
          <ac:chgData name="Oren Raz" userId="688b4330b7cb69f7" providerId="LiveId" clId="{8E264AAA-E665-394B-B201-9917AF6A8A92}" dt="2024-03-06T22:14:32.883" v="77" actId="1038"/>
          <ac:picMkLst>
            <pc:docMk/>
            <pc:sldMk cId="1525867962" sldId="262"/>
            <ac:picMk id="11" creationId="{61941098-11D2-4532-9EED-4CE7CD7BD893}"/>
          </ac:picMkLst>
        </pc:picChg>
      </pc:sldChg>
    </pc:docChg>
  </pc:docChgLst>
  <pc:docChgLst>
    <pc:chgData name="Guest User" providerId="Windows Live" clId="Web-{D2CBB025-BEF0-4BB6-898E-1DD5643EF1A3}"/>
    <pc:docChg chg="modSld">
      <pc:chgData name="Guest User" userId="" providerId="Windows Live" clId="Web-{D2CBB025-BEF0-4BB6-898E-1DD5643EF1A3}" dt="2024-03-06T22:24:56.626" v="0"/>
      <pc:docMkLst>
        <pc:docMk/>
      </pc:docMkLst>
      <pc:sldChg chg="delSp delAnim">
        <pc:chgData name="Guest User" userId="" providerId="Windows Live" clId="Web-{D2CBB025-BEF0-4BB6-898E-1DD5643EF1A3}" dt="2024-03-06T22:24:56.626" v="0"/>
        <pc:sldMkLst>
          <pc:docMk/>
          <pc:sldMk cId="338777112" sldId="261"/>
        </pc:sldMkLst>
        <pc:picChg chg="del">
          <ac:chgData name="Guest User" userId="" providerId="Windows Live" clId="Web-{D2CBB025-BEF0-4BB6-898E-1DD5643EF1A3}" dt="2024-03-06T22:24:56.626" v="0"/>
          <ac:picMkLst>
            <pc:docMk/>
            <pc:sldMk cId="338777112" sldId="261"/>
            <ac:picMk id="5" creationId="{4EADD27E-3EA4-5568-56F3-E91C5BDA9BEF}"/>
          </ac:picMkLst>
        </pc:picChg>
      </pc:sldChg>
    </pc:docChg>
  </pc:docChgLst>
  <pc:docChgLst>
    <pc:chgData name="Guest User" providerId="Windows Live" clId="Web-{CA6985D6-83F2-4757-ABA2-07E5B3B88B5F}"/>
    <pc:docChg chg="addSld delSld modSld">
      <pc:chgData name="Guest User" userId="" providerId="Windows Live" clId="Web-{CA6985D6-83F2-4757-ABA2-07E5B3B88B5F}" dt="2024-03-06T17:53:54.309" v="1392" actId="1076"/>
      <pc:docMkLst>
        <pc:docMk/>
      </pc:docMkLst>
      <pc:sldChg chg="modSp">
        <pc:chgData name="Guest User" userId="" providerId="Windows Live" clId="Web-{CA6985D6-83F2-4757-ABA2-07E5B3B88B5F}" dt="2024-03-06T09:57:07.695" v="20" actId="20577"/>
        <pc:sldMkLst>
          <pc:docMk/>
          <pc:sldMk cId="109857222" sldId="256"/>
        </pc:sldMkLst>
        <pc:spChg chg="mod">
          <ac:chgData name="Guest User" userId="" providerId="Windows Live" clId="Web-{CA6985D6-83F2-4757-ABA2-07E5B3B88B5F}" dt="2024-03-06T09:57:07.695" v="2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uest User" userId="" providerId="Windows Live" clId="Web-{CA6985D6-83F2-4757-ABA2-07E5B3B88B5F}" dt="2024-03-06T09:56:58.336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Guest User" userId="" providerId="Windows Live" clId="Web-{CA6985D6-83F2-4757-ABA2-07E5B3B88B5F}" dt="2024-03-06T10:48:16.438" v="558" actId="20577"/>
        <pc:sldMkLst>
          <pc:docMk/>
          <pc:sldMk cId="654353919" sldId="257"/>
        </pc:sldMkLst>
        <pc:spChg chg="mod">
          <ac:chgData name="Guest User" userId="" providerId="Windows Live" clId="Web-{CA6985D6-83F2-4757-ABA2-07E5B3B88B5F}" dt="2024-03-06T09:57:33.446" v="31" actId="20577"/>
          <ac:spMkLst>
            <pc:docMk/>
            <pc:sldMk cId="654353919" sldId="257"/>
            <ac:spMk id="2" creationId="{67802853-0AC1-83E3-BDB4-821B40D2B084}"/>
          </ac:spMkLst>
        </pc:spChg>
        <pc:spChg chg="mod">
          <ac:chgData name="Guest User" userId="" providerId="Windows Live" clId="Web-{CA6985D6-83F2-4757-ABA2-07E5B3B88B5F}" dt="2024-03-06T09:58:20.415" v="101" actId="1076"/>
          <ac:spMkLst>
            <pc:docMk/>
            <pc:sldMk cId="654353919" sldId="257"/>
            <ac:spMk id="3" creationId="{0FF00CA0-46BC-B70B-F121-1D3FA07B4116}"/>
          </ac:spMkLst>
        </pc:spChg>
        <pc:spChg chg="add del mod">
          <ac:chgData name="Guest User" userId="" providerId="Windows Live" clId="Web-{CA6985D6-83F2-4757-ABA2-07E5B3B88B5F}" dt="2024-03-06T09:59:43.212" v="126"/>
          <ac:spMkLst>
            <pc:docMk/>
            <pc:sldMk cId="654353919" sldId="257"/>
            <ac:spMk id="6" creationId="{CF76D28D-8E1F-1510-A1DE-2008D18DC1D5}"/>
          </ac:spMkLst>
        </pc:spChg>
        <pc:spChg chg="add mod">
          <ac:chgData name="Guest User" userId="" providerId="Windows Live" clId="Web-{CA6985D6-83F2-4757-ABA2-07E5B3B88B5F}" dt="2024-03-06T10:05:53.058" v="234" actId="1076"/>
          <ac:spMkLst>
            <pc:docMk/>
            <pc:sldMk cId="654353919" sldId="257"/>
            <ac:spMk id="7" creationId="{6A1FE45A-7C6E-6206-C5EB-B34C1A4F9535}"/>
          </ac:spMkLst>
        </pc:spChg>
        <pc:spChg chg="add mod">
          <ac:chgData name="Guest User" userId="" providerId="Windows Live" clId="Web-{CA6985D6-83F2-4757-ABA2-07E5B3B88B5F}" dt="2024-03-06T10:02:41.932" v="183" actId="1076"/>
          <ac:spMkLst>
            <pc:docMk/>
            <pc:sldMk cId="654353919" sldId="257"/>
            <ac:spMk id="8" creationId="{EFF6EA53-58CA-EB38-5E42-7FC0D3228922}"/>
          </ac:spMkLst>
        </pc:spChg>
        <pc:spChg chg="add mod">
          <ac:chgData name="Guest User" userId="" providerId="Windows Live" clId="Web-{CA6985D6-83F2-4757-ABA2-07E5B3B88B5F}" dt="2024-03-06T10:02:41.932" v="184" actId="1076"/>
          <ac:spMkLst>
            <pc:docMk/>
            <pc:sldMk cId="654353919" sldId="257"/>
            <ac:spMk id="9" creationId="{51253732-005E-6022-C338-5677EB4FF38B}"/>
          </ac:spMkLst>
        </pc:spChg>
        <pc:spChg chg="add mod">
          <ac:chgData name="Guest User" userId="" providerId="Windows Live" clId="Web-{CA6985D6-83F2-4757-ABA2-07E5B3B88B5F}" dt="2024-03-06T10:02:41.932" v="185" actId="1076"/>
          <ac:spMkLst>
            <pc:docMk/>
            <pc:sldMk cId="654353919" sldId="257"/>
            <ac:spMk id="10" creationId="{9FD8EA8C-5DF5-89FC-84E7-A0117B9CBC2D}"/>
          </ac:spMkLst>
        </pc:spChg>
        <pc:spChg chg="add mod">
          <ac:chgData name="Guest User" userId="" providerId="Windows Live" clId="Web-{CA6985D6-83F2-4757-ABA2-07E5B3B88B5F}" dt="2024-03-06T10:02:41.948" v="186" actId="1076"/>
          <ac:spMkLst>
            <pc:docMk/>
            <pc:sldMk cId="654353919" sldId="257"/>
            <ac:spMk id="11" creationId="{96FDB804-EFD5-9170-BA72-B1D646260235}"/>
          </ac:spMkLst>
        </pc:spChg>
        <pc:spChg chg="add mod">
          <ac:chgData name="Guest User" userId="" providerId="Windows Live" clId="Web-{CA6985D6-83F2-4757-ABA2-07E5B3B88B5F}" dt="2024-03-06T10:02:41.948" v="187" actId="1076"/>
          <ac:spMkLst>
            <pc:docMk/>
            <pc:sldMk cId="654353919" sldId="257"/>
            <ac:spMk id="12" creationId="{134732C9-AED1-2793-C9F4-10E54A6FDE3B}"/>
          </ac:spMkLst>
        </pc:spChg>
        <pc:spChg chg="add mod">
          <ac:chgData name="Guest User" userId="" providerId="Windows Live" clId="Web-{CA6985D6-83F2-4757-ABA2-07E5B3B88B5F}" dt="2024-03-06T10:02:41.963" v="188" actId="1076"/>
          <ac:spMkLst>
            <pc:docMk/>
            <pc:sldMk cId="654353919" sldId="257"/>
            <ac:spMk id="13" creationId="{52BABBE9-7861-3353-9CE3-78DF054DCC58}"/>
          </ac:spMkLst>
        </pc:spChg>
        <pc:spChg chg="add mod">
          <ac:chgData name="Guest User" userId="" providerId="Windows Live" clId="Web-{CA6985D6-83F2-4757-ABA2-07E5B3B88B5F}" dt="2024-03-06T10:03:40.979" v="223" actId="14100"/>
          <ac:spMkLst>
            <pc:docMk/>
            <pc:sldMk cId="654353919" sldId="257"/>
            <ac:spMk id="15" creationId="{BDA59B90-818A-300E-5939-5395D1A68185}"/>
          </ac:spMkLst>
        </pc:spChg>
        <pc:spChg chg="add mod">
          <ac:chgData name="Guest User" userId="" providerId="Windows Live" clId="Web-{CA6985D6-83F2-4757-ABA2-07E5B3B88B5F}" dt="2024-03-06T10:07:07.153" v="243" actId="1076"/>
          <ac:spMkLst>
            <pc:docMk/>
            <pc:sldMk cId="654353919" sldId="257"/>
            <ac:spMk id="16" creationId="{4769988A-5031-885E-BF62-A97C7BCA6249}"/>
          </ac:spMkLst>
        </pc:spChg>
        <pc:spChg chg="add del mod">
          <ac:chgData name="Guest User" userId="" providerId="Windows Live" clId="Web-{CA6985D6-83F2-4757-ABA2-07E5B3B88B5F}" dt="2024-03-06T10:01:57.541" v="175"/>
          <ac:spMkLst>
            <pc:docMk/>
            <pc:sldMk cId="654353919" sldId="257"/>
            <ac:spMk id="17" creationId="{3BE4F286-A763-15DF-C5A4-2D4AF57543BD}"/>
          </ac:spMkLst>
        </pc:spChg>
        <pc:spChg chg="add del mod">
          <ac:chgData name="Guest User" userId="" providerId="Windows Live" clId="Web-{CA6985D6-83F2-4757-ABA2-07E5B3B88B5F}" dt="2024-03-06T10:02:09.072" v="177"/>
          <ac:spMkLst>
            <pc:docMk/>
            <pc:sldMk cId="654353919" sldId="257"/>
            <ac:spMk id="18" creationId="{82610F5C-9F5E-BF6F-7073-088794164EE1}"/>
          </ac:spMkLst>
        </pc:spChg>
        <pc:spChg chg="add del mod">
          <ac:chgData name="Guest User" userId="" providerId="Windows Live" clId="Web-{CA6985D6-83F2-4757-ABA2-07E5B3B88B5F}" dt="2024-03-06T10:02:11.838" v="178"/>
          <ac:spMkLst>
            <pc:docMk/>
            <pc:sldMk cId="654353919" sldId="257"/>
            <ac:spMk id="19" creationId="{AE75C23F-1651-D75B-91A6-D585052C02DD}"/>
          </ac:spMkLst>
        </pc:spChg>
        <pc:spChg chg="add mod">
          <ac:chgData name="Guest User" userId="" providerId="Windows Live" clId="Web-{CA6985D6-83F2-4757-ABA2-07E5B3B88B5F}" dt="2024-03-06T10:16:40.094" v="315" actId="20577"/>
          <ac:spMkLst>
            <pc:docMk/>
            <pc:sldMk cId="654353919" sldId="257"/>
            <ac:spMk id="20" creationId="{1B7E2CCB-6AA0-EB31-B4AF-FC646FC58D70}"/>
          </ac:spMkLst>
        </pc:spChg>
        <pc:spChg chg="add del mod">
          <ac:chgData name="Guest User" userId="" providerId="Windows Live" clId="Web-{CA6985D6-83F2-4757-ABA2-07E5B3B88B5F}" dt="2024-03-06T10:02:02.057" v="176"/>
          <ac:spMkLst>
            <pc:docMk/>
            <pc:sldMk cId="654353919" sldId="257"/>
            <ac:spMk id="21" creationId="{E3780201-B5A1-2FF0-3552-E29441EB8381}"/>
          </ac:spMkLst>
        </pc:spChg>
        <pc:spChg chg="add mod">
          <ac:chgData name="Guest User" userId="" providerId="Windows Live" clId="Web-{CA6985D6-83F2-4757-ABA2-07E5B3B88B5F}" dt="2024-03-06T10:26:24.895" v="526" actId="20577"/>
          <ac:spMkLst>
            <pc:docMk/>
            <pc:sldMk cId="654353919" sldId="257"/>
            <ac:spMk id="22" creationId="{53BC6491-E79B-8750-ECB1-DCC02698CFFD}"/>
          </ac:spMkLst>
        </pc:spChg>
        <pc:spChg chg="add del mod">
          <ac:chgData name="Guest User" userId="" providerId="Windows Live" clId="Web-{CA6985D6-83F2-4757-ABA2-07E5B3B88B5F}" dt="2024-03-06T10:13:42.702" v="274"/>
          <ac:spMkLst>
            <pc:docMk/>
            <pc:sldMk cId="654353919" sldId="257"/>
            <ac:spMk id="26" creationId="{9D25601B-90A3-356A-0CAA-C0D9940D8DF1}"/>
          </ac:spMkLst>
        </pc:spChg>
        <pc:spChg chg="add mod">
          <ac:chgData name="Guest User" userId="" providerId="Windows Live" clId="Web-{CA6985D6-83F2-4757-ABA2-07E5B3B88B5F}" dt="2024-03-06T10:48:16.438" v="558" actId="20577"/>
          <ac:spMkLst>
            <pc:docMk/>
            <pc:sldMk cId="654353919" sldId="257"/>
            <ac:spMk id="28" creationId="{7C45CEF6-EA9B-07D6-C7AA-A3FA3EE9974A}"/>
          </ac:spMkLst>
        </pc:spChg>
        <pc:grpChg chg="add mod ord">
          <ac:chgData name="Guest User" userId="" providerId="Windows Live" clId="Web-{CA6985D6-83F2-4757-ABA2-07E5B3B88B5F}" dt="2024-03-06T10:07:00.403" v="241"/>
          <ac:grpSpMkLst>
            <pc:docMk/>
            <pc:sldMk cId="654353919" sldId="257"/>
            <ac:grpSpMk id="23" creationId="{E5E75A5C-4A52-C602-D565-3BF10A239C86}"/>
          </ac:grpSpMkLst>
        </pc:grpChg>
        <pc:grpChg chg="add mod">
          <ac:chgData name="Guest User" userId="" providerId="Windows Live" clId="Web-{CA6985D6-83F2-4757-ABA2-07E5B3B88B5F}" dt="2024-03-06T10:14:17.890" v="288" actId="14100"/>
          <ac:grpSpMkLst>
            <pc:docMk/>
            <pc:sldMk cId="654353919" sldId="257"/>
            <ac:grpSpMk id="24" creationId="{1FC83753-E0B8-6E3E-514C-F8F01E231DAF}"/>
          </ac:grpSpMkLst>
        </pc:grpChg>
        <pc:picChg chg="add mod ord">
          <ac:chgData name="Guest User" userId="" providerId="Windows Live" clId="Web-{CA6985D6-83F2-4757-ABA2-07E5B3B88B5F}" dt="2024-03-06T10:14:31.562" v="295" actId="14100"/>
          <ac:picMkLst>
            <pc:docMk/>
            <pc:sldMk cId="654353919" sldId="257"/>
            <ac:picMk id="4" creationId="{B2367C13-162D-29D5-9BC0-99616B3CFD91}"/>
          </ac:picMkLst>
        </pc:picChg>
        <pc:picChg chg="add mod">
          <ac:chgData name="Guest User" userId="" providerId="Windows Live" clId="Web-{CA6985D6-83F2-4757-ABA2-07E5B3B88B5F}" dt="2024-03-06T10:14:27.593" v="293" actId="1076"/>
          <ac:picMkLst>
            <pc:docMk/>
            <pc:sldMk cId="654353919" sldId="257"/>
            <ac:picMk id="5" creationId="{A7DFFB92-7BF0-5605-4516-E7A3F8A0FD7E}"/>
          </ac:picMkLst>
        </pc:picChg>
        <pc:cxnChg chg="add mod">
          <ac:chgData name="Guest User" userId="" providerId="Windows Live" clId="Web-{CA6985D6-83F2-4757-ABA2-07E5B3B88B5F}" dt="2024-03-06T10:02:41.963" v="189" actId="1076"/>
          <ac:cxnSpMkLst>
            <pc:docMk/>
            <pc:sldMk cId="654353919" sldId="257"/>
            <ac:cxnSpMk id="14" creationId="{ED764F55-EF71-D700-5304-ACB52E992423}"/>
          </ac:cxnSpMkLst>
        </pc:cxnChg>
      </pc:sldChg>
      <pc:sldChg chg="addSp delSp modSp add replId">
        <pc:chgData name="Guest User" userId="" providerId="Windows Live" clId="Web-{CA6985D6-83F2-4757-ABA2-07E5B3B88B5F}" dt="2024-03-06T10:48:10.969" v="557" actId="20577"/>
        <pc:sldMkLst>
          <pc:docMk/>
          <pc:sldMk cId="2458674851" sldId="258"/>
        </pc:sldMkLst>
        <pc:spChg chg="mod">
          <ac:chgData name="Guest User" userId="" providerId="Windows Live" clId="Web-{CA6985D6-83F2-4757-ABA2-07E5B3B88B5F}" dt="2024-03-06T10:24:58.066" v="507" actId="1076"/>
          <ac:spMkLst>
            <pc:docMk/>
            <pc:sldMk cId="2458674851" sldId="258"/>
            <ac:spMk id="3" creationId="{0FF00CA0-46BC-B70B-F121-1D3FA07B4116}"/>
          </ac:spMkLst>
        </pc:spChg>
        <pc:spChg chg="mod">
          <ac:chgData name="Guest User" userId="" providerId="Windows Live" clId="Web-{CA6985D6-83F2-4757-ABA2-07E5B3B88B5F}" dt="2024-03-06T10:25:31.472" v="515" actId="1076"/>
          <ac:spMkLst>
            <pc:docMk/>
            <pc:sldMk cId="2458674851" sldId="258"/>
            <ac:spMk id="7" creationId="{6A1FE45A-7C6E-6206-C5EB-B34C1A4F9535}"/>
          </ac:spMkLst>
        </pc:spChg>
        <pc:spChg chg="add mod">
          <ac:chgData name="Guest User" userId="" providerId="Windows Live" clId="Web-{CA6985D6-83F2-4757-ABA2-07E5B3B88B5F}" dt="2024-03-06T10:25:35.473" v="516" actId="1076"/>
          <ac:spMkLst>
            <pc:docMk/>
            <pc:sldMk cId="2458674851" sldId="258"/>
            <ac:spMk id="17" creationId="{F88D355E-CEE5-52C0-8C17-9367C774D7BA}"/>
          </ac:spMkLst>
        </pc:spChg>
        <pc:spChg chg="add mod">
          <ac:chgData name="Guest User" userId="" providerId="Windows Live" clId="Web-{CA6985D6-83F2-4757-ABA2-07E5B3B88B5F}" dt="2024-03-06T10:25:45.566" v="519" actId="1076"/>
          <ac:spMkLst>
            <pc:docMk/>
            <pc:sldMk cId="2458674851" sldId="258"/>
            <ac:spMk id="19" creationId="{4D618011-B600-C758-0822-76D28079A478}"/>
          </ac:spMkLst>
        </pc:spChg>
        <pc:spChg chg="mod">
          <ac:chgData name="Guest User" userId="" providerId="Windows Live" clId="Web-{CA6985D6-83F2-4757-ABA2-07E5B3B88B5F}" dt="2024-03-06T10:25:56.988" v="520" actId="14100"/>
          <ac:spMkLst>
            <pc:docMk/>
            <pc:sldMk cId="2458674851" sldId="258"/>
            <ac:spMk id="20" creationId="{1B7E2CCB-6AA0-EB31-B4AF-FC646FC58D70}"/>
          </ac:spMkLst>
        </pc:spChg>
        <pc:spChg chg="add mod">
          <ac:chgData name="Guest User" userId="" providerId="Windows Live" clId="Web-{CA6985D6-83F2-4757-ABA2-07E5B3B88B5F}" dt="2024-03-06T10:48:10.969" v="557" actId="20577"/>
          <ac:spMkLst>
            <pc:docMk/>
            <pc:sldMk cId="2458674851" sldId="258"/>
            <ac:spMk id="21" creationId="{CFF5878C-ADBF-0667-0F78-2AE5F19AF4A6}"/>
          </ac:spMkLst>
        </pc:spChg>
        <pc:spChg chg="mod">
          <ac:chgData name="Guest User" userId="" providerId="Windows Live" clId="Web-{CA6985D6-83F2-4757-ABA2-07E5B3B88B5F}" dt="2024-03-06T10:26:30.426" v="530" actId="20577"/>
          <ac:spMkLst>
            <pc:docMk/>
            <pc:sldMk cId="2458674851" sldId="258"/>
            <ac:spMk id="22" creationId="{53BC6491-E79B-8750-ECB1-DCC02698CFFD}"/>
          </ac:spMkLst>
        </pc:spChg>
        <pc:grpChg chg="mod">
          <ac:chgData name="Guest User" userId="" providerId="Windows Live" clId="Web-{CA6985D6-83F2-4757-ABA2-07E5B3B88B5F}" dt="2024-03-06T10:25:30.051" v="514" actId="1076"/>
          <ac:grpSpMkLst>
            <pc:docMk/>
            <pc:sldMk cId="2458674851" sldId="258"/>
            <ac:grpSpMk id="24" creationId="{1FC83753-E0B8-6E3E-514C-F8F01E231DAF}"/>
          </ac:grpSpMkLst>
        </pc:grpChg>
        <pc:picChg chg="add del mod">
          <ac:chgData name="Guest User" userId="" providerId="Windows Live" clId="Web-{CA6985D6-83F2-4757-ABA2-07E5B3B88B5F}" dt="2024-03-06T10:15:52.515" v="304"/>
          <ac:picMkLst>
            <pc:docMk/>
            <pc:sldMk cId="2458674851" sldId="258"/>
            <ac:picMk id="4" creationId="{B2367C13-162D-29D5-9BC0-99616B3CFD91}"/>
          </ac:picMkLst>
        </pc:picChg>
        <pc:picChg chg="del">
          <ac:chgData name="Guest User" userId="" providerId="Windows Live" clId="Web-{CA6985D6-83F2-4757-ABA2-07E5B3B88B5F}" dt="2024-03-06T10:15:32.047" v="297"/>
          <ac:picMkLst>
            <pc:docMk/>
            <pc:sldMk cId="2458674851" sldId="258"/>
            <ac:picMk id="5" creationId="{A7DFFB92-7BF0-5605-4516-E7A3F8A0FD7E}"/>
          </ac:picMkLst>
        </pc:picChg>
        <pc:picChg chg="add mod">
          <ac:chgData name="Guest User" userId="" providerId="Windows Live" clId="Web-{CA6985D6-83F2-4757-ABA2-07E5B3B88B5F}" dt="2024-03-06T10:25:37.348" v="517" actId="1076"/>
          <ac:picMkLst>
            <pc:docMk/>
            <pc:sldMk cId="2458674851" sldId="258"/>
            <ac:picMk id="18" creationId="{6052B9F3-ACDB-9159-554A-8C746044EF3A}"/>
          </ac:picMkLst>
        </pc:picChg>
      </pc:sldChg>
      <pc:sldChg chg="addSp delSp modSp add del replId">
        <pc:chgData name="Guest User" userId="" providerId="Windows Live" clId="Web-{CA6985D6-83F2-4757-ABA2-07E5B3B88B5F}" dt="2024-03-06T11:58:18.520" v="576"/>
        <pc:sldMkLst>
          <pc:docMk/>
          <pc:sldMk cId="3780950165" sldId="259"/>
        </pc:sldMkLst>
        <pc:spChg chg="mod">
          <ac:chgData name="Guest User" userId="" providerId="Windows Live" clId="Web-{CA6985D6-83F2-4757-ABA2-07E5B3B88B5F}" dt="2024-03-06T10:29:31.974" v="536"/>
          <ac:spMkLst>
            <pc:docMk/>
            <pc:sldMk cId="3780950165" sldId="259"/>
            <ac:spMk id="2" creationId="{67802853-0AC1-83E3-BDB4-821B40D2B084}"/>
          </ac:spMkLst>
        </pc:spChg>
        <pc:spChg chg="del">
          <ac:chgData name="Guest User" userId="" providerId="Windows Live" clId="Web-{CA6985D6-83F2-4757-ABA2-07E5B3B88B5F}" dt="2024-03-06T10:48:21.547" v="559"/>
          <ac:spMkLst>
            <pc:docMk/>
            <pc:sldMk cId="3780950165" sldId="259"/>
            <ac:spMk id="3" creationId="{0FF00CA0-46BC-B70B-F121-1D3FA07B4116}"/>
          </ac:spMkLst>
        </pc:spChg>
        <pc:spChg chg="add del mod">
          <ac:chgData name="Guest User" userId="" providerId="Windows Live" clId="Web-{CA6985D6-83F2-4757-ABA2-07E5B3B88B5F}" dt="2024-03-06T10:53:24.911" v="574"/>
          <ac:spMkLst>
            <pc:docMk/>
            <pc:sldMk cId="3780950165" sldId="259"/>
            <ac:spMk id="5" creationId="{0CF66150-056D-2803-4290-6738585BE2B4}"/>
          </ac:spMkLst>
        </pc:spChg>
        <pc:spChg chg="add mod">
          <ac:chgData name="Guest User" userId="" providerId="Windows Live" clId="Web-{CA6985D6-83F2-4757-ABA2-07E5B3B88B5F}" dt="2024-03-06T10:53:29.771" v="575" actId="1076"/>
          <ac:spMkLst>
            <pc:docMk/>
            <pc:sldMk cId="3780950165" sldId="259"/>
            <ac:spMk id="7" creationId="{43A2916B-C055-6675-7702-E09EDB8B3A79}"/>
          </ac:spMkLst>
        </pc:spChg>
        <pc:spChg chg="del">
          <ac:chgData name="Guest User" userId="" providerId="Windows Live" clId="Web-{CA6985D6-83F2-4757-ABA2-07E5B3B88B5F}" dt="2024-03-06T10:48:30.407" v="562"/>
          <ac:spMkLst>
            <pc:docMk/>
            <pc:sldMk cId="3780950165" sldId="259"/>
            <ac:spMk id="17" creationId="{F88D355E-CEE5-52C0-8C17-9367C774D7BA}"/>
          </ac:spMkLst>
        </pc:spChg>
        <pc:spChg chg="del">
          <ac:chgData name="Guest User" userId="" providerId="Windows Live" clId="Web-{CA6985D6-83F2-4757-ABA2-07E5B3B88B5F}" dt="2024-03-06T10:48:28.829" v="561"/>
          <ac:spMkLst>
            <pc:docMk/>
            <pc:sldMk cId="3780950165" sldId="259"/>
            <ac:spMk id="19" creationId="{4D618011-B600-C758-0822-76D28079A478}"/>
          </ac:spMkLst>
        </pc:spChg>
        <pc:spChg chg="del">
          <ac:chgData name="Guest User" userId="" providerId="Windows Live" clId="Web-{CA6985D6-83F2-4757-ABA2-07E5B3B88B5F}" dt="2024-03-06T10:29:34.974" v="537"/>
          <ac:spMkLst>
            <pc:docMk/>
            <pc:sldMk cId="3780950165" sldId="259"/>
            <ac:spMk id="21" creationId="{CFF5878C-ADBF-0667-0F78-2AE5F19AF4A6}"/>
          </ac:spMkLst>
        </pc:spChg>
        <pc:grpChg chg="del">
          <ac:chgData name="Guest User" userId="" providerId="Windows Live" clId="Web-{CA6985D6-83F2-4757-ABA2-07E5B3B88B5F}" dt="2024-03-06T10:29:38.349" v="538"/>
          <ac:grpSpMkLst>
            <pc:docMk/>
            <pc:sldMk cId="3780950165" sldId="259"/>
            <ac:grpSpMk id="24" creationId="{1FC83753-E0B8-6E3E-514C-F8F01E231DAF}"/>
          </ac:grpSpMkLst>
        </pc:grpChg>
        <pc:picChg chg="del">
          <ac:chgData name="Guest User" userId="" providerId="Windows Live" clId="Web-{CA6985D6-83F2-4757-ABA2-07E5B3B88B5F}" dt="2024-03-06T10:29:39.490" v="539"/>
          <ac:picMkLst>
            <pc:docMk/>
            <pc:sldMk cId="3780950165" sldId="259"/>
            <ac:picMk id="18" creationId="{6052B9F3-ACDB-9159-554A-8C746044EF3A}"/>
          </ac:picMkLst>
        </pc:picChg>
      </pc:sldChg>
      <pc:sldChg chg="addSp delSp modSp add replId">
        <pc:chgData name="Guest User" userId="" providerId="Windows Live" clId="Web-{CA6985D6-83F2-4757-ABA2-07E5B3B88B5F}" dt="2024-03-06T12:07:00.399" v="994" actId="20577"/>
        <pc:sldMkLst>
          <pc:docMk/>
          <pc:sldMk cId="2054980086" sldId="260"/>
        </pc:sldMkLst>
        <pc:spChg chg="mod">
          <ac:chgData name="Guest User" userId="" providerId="Windows Live" clId="Web-{CA6985D6-83F2-4757-ABA2-07E5B3B88B5F}" dt="2024-03-06T10:30:09.006" v="543" actId="20577"/>
          <ac:spMkLst>
            <pc:docMk/>
            <pc:sldMk cId="2054980086" sldId="260"/>
            <ac:spMk id="2" creationId="{67802853-0AC1-83E3-BDB4-821B40D2B084}"/>
          </ac:spMkLst>
        </pc:spChg>
        <pc:spChg chg="mod">
          <ac:chgData name="Guest User" userId="" providerId="Windows Live" clId="Web-{CA6985D6-83F2-4757-ABA2-07E5B3B88B5F}" dt="2024-03-06T11:59:52.177" v="622" actId="20577"/>
          <ac:spMkLst>
            <pc:docMk/>
            <pc:sldMk cId="2054980086" sldId="260"/>
            <ac:spMk id="3" creationId="{0FF00CA0-46BC-B70B-F121-1D3FA07B4116}"/>
          </ac:spMkLst>
        </pc:spChg>
        <pc:spChg chg="add mod">
          <ac:chgData name="Guest User" userId="" providerId="Windows Live" clId="Web-{CA6985D6-83F2-4757-ABA2-07E5B3B88B5F}" dt="2024-03-06T12:07:00.399" v="994" actId="20577"/>
          <ac:spMkLst>
            <pc:docMk/>
            <pc:sldMk cId="2054980086" sldId="260"/>
            <ac:spMk id="7" creationId="{D4311F32-73D8-FD16-ED34-43D4A6D04557}"/>
          </ac:spMkLst>
        </pc:spChg>
        <pc:spChg chg="del">
          <ac:chgData name="Guest User" userId="" providerId="Windows Live" clId="Web-{CA6985D6-83F2-4757-ABA2-07E5B3B88B5F}" dt="2024-03-06T12:03:08.553" v="657"/>
          <ac:spMkLst>
            <pc:docMk/>
            <pc:sldMk cId="2054980086" sldId="260"/>
            <ac:spMk id="17" creationId="{F88D355E-CEE5-52C0-8C17-9367C774D7BA}"/>
          </ac:spMkLst>
        </pc:spChg>
        <pc:spChg chg="del mod">
          <ac:chgData name="Guest User" userId="" providerId="Windows Live" clId="Web-{CA6985D6-83F2-4757-ABA2-07E5B3B88B5F}" dt="2024-03-06T12:03:13.116" v="659"/>
          <ac:spMkLst>
            <pc:docMk/>
            <pc:sldMk cId="2054980086" sldId="260"/>
            <ac:spMk id="19" creationId="{4D618011-B600-C758-0822-76D28079A478}"/>
          </ac:spMkLst>
        </pc:spChg>
        <pc:picChg chg="add mod">
          <ac:chgData name="Guest User" userId="" providerId="Windows Live" clId="Web-{CA6985D6-83F2-4757-ABA2-07E5B3B88B5F}" dt="2024-03-06T12:04:12.757" v="676" actId="1076"/>
          <ac:picMkLst>
            <pc:docMk/>
            <pc:sldMk cId="2054980086" sldId="260"/>
            <ac:picMk id="4" creationId="{9E6B1526-3D6A-A573-9DD1-F00051E18255}"/>
          </ac:picMkLst>
        </pc:picChg>
        <pc:picChg chg="add mod">
          <ac:chgData name="Guest User" userId="" providerId="Windows Live" clId="Web-{CA6985D6-83F2-4757-ABA2-07E5B3B88B5F}" dt="2024-03-06T12:04:20.976" v="678" actId="14100"/>
          <ac:picMkLst>
            <pc:docMk/>
            <pc:sldMk cId="2054980086" sldId="260"/>
            <ac:picMk id="5" creationId="{EBEBB307-42BC-46EB-B377-15F0DE03A45D}"/>
          </ac:picMkLst>
        </pc:picChg>
      </pc:sldChg>
      <pc:sldChg chg="addSp delSp modSp add replId addAnim delAnim">
        <pc:chgData name="Guest User" userId="" providerId="Windows Live" clId="Web-{CA6985D6-83F2-4757-ABA2-07E5B3B88B5F}" dt="2024-03-06T17:53:54.309" v="1392" actId="1076"/>
        <pc:sldMkLst>
          <pc:docMk/>
          <pc:sldMk cId="338777112" sldId="261"/>
        </pc:sldMkLst>
        <pc:spChg chg="mod">
          <ac:chgData name="Guest User" userId="" providerId="Windows Live" clId="Web-{CA6985D6-83F2-4757-ABA2-07E5B3B88B5F}" dt="2024-03-06T10:30:58.865" v="554" actId="1076"/>
          <ac:spMkLst>
            <pc:docMk/>
            <pc:sldMk cId="338777112" sldId="261"/>
            <ac:spMk id="2" creationId="{67802853-0AC1-83E3-BDB4-821B40D2B084}"/>
          </ac:spMkLst>
        </pc:spChg>
        <pc:spChg chg="del">
          <ac:chgData name="Guest User" userId="" providerId="Windows Live" clId="Web-{CA6985D6-83F2-4757-ABA2-07E5B3B88B5F}" dt="2024-03-06T10:30:54.475" v="553"/>
          <ac:spMkLst>
            <pc:docMk/>
            <pc:sldMk cId="338777112" sldId="261"/>
            <ac:spMk id="3" creationId="{0FF00CA0-46BC-B70B-F121-1D3FA07B4116}"/>
          </ac:spMkLst>
        </pc:spChg>
        <pc:spChg chg="add del mod">
          <ac:chgData name="Guest User" userId="" providerId="Windows Live" clId="Web-{CA6985D6-83F2-4757-ABA2-07E5B3B88B5F}" dt="2024-03-06T10:31:08.693" v="556"/>
          <ac:spMkLst>
            <pc:docMk/>
            <pc:sldMk cId="338777112" sldId="261"/>
            <ac:spMk id="5" creationId="{B27990DE-51B4-AD43-449A-336A78FED5DE}"/>
          </ac:spMkLst>
        </pc:spChg>
        <pc:spChg chg="add del mod">
          <ac:chgData name="Guest User" userId="" providerId="Windows Live" clId="Web-{CA6985D6-83F2-4757-ABA2-07E5B3B88B5F}" dt="2024-03-06T10:31:04.193" v="555"/>
          <ac:spMkLst>
            <pc:docMk/>
            <pc:sldMk cId="338777112" sldId="261"/>
            <ac:spMk id="7" creationId="{2742568E-F737-1B1F-8F58-6484D5D12AF2}"/>
          </ac:spMkLst>
        </pc:spChg>
        <pc:spChg chg="del">
          <ac:chgData name="Guest User" userId="" providerId="Windows Live" clId="Web-{CA6985D6-83F2-4757-ABA2-07E5B3B88B5F}" dt="2024-03-06T12:10:59.245" v="1376"/>
          <ac:spMkLst>
            <pc:docMk/>
            <pc:sldMk cId="338777112" sldId="261"/>
            <ac:spMk id="17" creationId="{F88D355E-CEE5-52C0-8C17-9367C774D7BA}"/>
          </ac:spMkLst>
        </pc:spChg>
        <pc:spChg chg="del">
          <ac:chgData name="Guest User" userId="" providerId="Windows Live" clId="Web-{CA6985D6-83F2-4757-ABA2-07E5B3B88B5F}" dt="2024-03-06T12:11:01.511" v="1377"/>
          <ac:spMkLst>
            <pc:docMk/>
            <pc:sldMk cId="338777112" sldId="261"/>
            <ac:spMk id="19" creationId="{4D618011-B600-C758-0822-76D28079A478}"/>
          </ac:spMkLst>
        </pc:spChg>
        <pc:picChg chg="add mod">
          <ac:chgData name="Guest User" userId="" providerId="Windows Live" clId="Web-{CA6985D6-83F2-4757-ABA2-07E5B3B88B5F}" dt="2024-03-06T17:53:51.059" v="1390" actId="1076"/>
          <ac:picMkLst>
            <pc:docMk/>
            <pc:sldMk cId="338777112" sldId="261"/>
            <ac:picMk id="3" creationId="{FE6AEB63-504D-3358-6A7A-EEDCA6265D5E}"/>
          </ac:picMkLst>
        </pc:picChg>
        <pc:picChg chg="add del mod">
          <ac:chgData name="Guest User" userId="" providerId="Windows Live" clId="Web-{CA6985D6-83F2-4757-ABA2-07E5B3B88B5F}" dt="2024-03-06T17:53:35.418" v="1386"/>
          <ac:picMkLst>
            <pc:docMk/>
            <pc:sldMk cId="338777112" sldId="261"/>
            <ac:picMk id="4" creationId="{E0190F9A-3088-2886-859A-23D72A72A761}"/>
          </ac:picMkLst>
        </pc:picChg>
        <pc:picChg chg="add mod">
          <ac:chgData name="Guest User" userId="" providerId="Windows Live" clId="Web-{CA6985D6-83F2-4757-ABA2-07E5B3B88B5F}" dt="2024-03-06T17:53:54.309" v="1392" actId="1076"/>
          <ac:picMkLst>
            <pc:docMk/>
            <pc:sldMk cId="338777112" sldId="261"/>
            <ac:picMk id="5" creationId="{4EADD27E-3EA4-5568-56F3-E91C5BDA9BEF}"/>
          </ac:picMkLst>
        </pc:picChg>
      </pc:sldChg>
      <pc:sldChg chg="addSp delSp modSp add replId">
        <pc:chgData name="Guest User" userId="" providerId="Windows Live" clId="Web-{CA6985D6-83F2-4757-ABA2-07E5B3B88B5F}" dt="2024-03-06T12:10:55.651" v="1375" actId="20577"/>
        <pc:sldMkLst>
          <pc:docMk/>
          <pc:sldMk cId="1525867962" sldId="262"/>
        </pc:sldMkLst>
        <pc:spChg chg="mod">
          <ac:chgData name="Guest User" userId="" providerId="Windows Live" clId="Web-{CA6985D6-83F2-4757-ABA2-07E5B3B88B5F}" dt="2024-03-06T12:00:08.786" v="654" actId="20577"/>
          <ac:spMkLst>
            <pc:docMk/>
            <pc:sldMk cId="1525867962" sldId="262"/>
            <ac:spMk id="3" creationId="{0FF00CA0-46BC-B70B-F121-1D3FA07B4116}"/>
          </ac:spMkLst>
        </pc:spChg>
        <pc:spChg chg="mod">
          <ac:chgData name="Guest User" userId="" providerId="Windows Live" clId="Web-{CA6985D6-83F2-4757-ABA2-07E5B3B88B5F}" dt="2024-03-06T12:10:55.651" v="1375" actId="20577"/>
          <ac:spMkLst>
            <pc:docMk/>
            <pc:sldMk cId="1525867962" sldId="262"/>
            <ac:spMk id="17" creationId="{F88D355E-CEE5-52C0-8C17-9367C774D7BA}"/>
          </ac:spMkLst>
        </pc:spChg>
        <pc:spChg chg="del">
          <ac:chgData name="Guest User" userId="" providerId="Windows Live" clId="Web-{CA6985D6-83F2-4757-ABA2-07E5B3B88B5F}" dt="2024-03-06T12:08:30.103" v="1073"/>
          <ac:spMkLst>
            <pc:docMk/>
            <pc:sldMk cId="1525867962" sldId="262"/>
            <ac:spMk id="19" creationId="{4D618011-B600-C758-0822-76D28079A478}"/>
          </ac:spMkLst>
        </pc:spChg>
        <pc:picChg chg="add mod">
          <ac:chgData name="Guest User" userId="" providerId="Windows Live" clId="Web-{CA6985D6-83F2-4757-ABA2-07E5B3B88B5F}" dt="2024-03-06T12:09:04.572" v="1078" actId="1076"/>
          <ac:picMkLst>
            <pc:docMk/>
            <pc:sldMk cId="1525867962" sldId="262"/>
            <ac:picMk id="5" creationId="{6E742903-1B80-2595-A9AE-F258B1154787}"/>
          </ac:picMkLst>
        </pc:picChg>
        <pc:picChg chg="add mod">
          <ac:chgData name="Guest User" userId="" providerId="Windows Live" clId="Web-{CA6985D6-83F2-4757-ABA2-07E5B3B88B5F}" dt="2024-03-06T12:09:04.588" v="1079" actId="1076"/>
          <ac:picMkLst>
            <pc:docMk/>
            <pc:sldMk cId="1525867962" sldId="262"/>
            <ac:picMk id="7" creationId="{709C0B55-7BE6-3E5D-ED4D-665727980D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9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1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298415AC-0AFD-5DC6-3CF4-2906E66AE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21252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Sign Language To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Oren Raz and Lam Kai Yi Karen</a:t>
            </a:r>
            <a:endParaRPr lang="en-GB" sz="2400">
              <a:solidFill>
                <a:srgbClr val="FFFFFF"/>
              </a:solidFill>
              <a:ea typeface="+mn-lt"/>
              <a:cs typeface="+mn-lt"/>
            </a:endParaRPr>
          </a:p>
          <a:p>
            <a:endParaRPr lang="en-GB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54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AIM: Translate Word Level Sign Language to Text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3753-E0B8-6E3E-514C-F8F01E231DAF}"/>
              </a:ext>
            </a:extLst>
          </p:cNvPr>
          <p:cNvGrpSpPr/>
          <p:nvPr/>
        </p:nvGrpSpPr>
        <p:grpSpPr>
          <a:xfrm>
            <a:off x="7769133" y="2518775"/>
            <a:ext cx="3832585" cy="3459116"/>
            <a:chOff x="5333232" y="4967169"/>
            <a:chExt cx="4382224" cy="36839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E75A5C-4A52-C602-D565-3BF10A239C86}"/>
                </a:ext>
              </a:extLst>
            </p:cNvPr>
            <p:cNvGrpSpPr/>
            <p:nvPr/>
          </p:nvGrpSpPr>
          <p:grpSpPr>
            <a:xfrm>
              <a:off x="5333232" y="4967169"/>
              <a:ext cx="4382224" cy="3683968"/>
              <a:chOff x="3921658" y="-504240"/>
              <a:chExt cx="4382224" cy="3683968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1FE45A-7C6E-6206-C5EB-B34C1A4F9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1658" y="-504240"/>
                <a:ext cx="4382224" cy="368396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>
                  <a:cs typeface="Calibri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6EA53-58CA-EB38-5E42-7FC0D3228922}"/>
                  </a:ext>
                </a:extLst>
              </p:cNvPr>
              <p:cNvSpPr txBox="1"/>
              <p:nvPr/>
            </p:nvSpPr>
            <p:spPr>
              <a:xfrm>
                <a:off x="4212790" y="-299134"/>
                <a:ext cx="1700571" cy="3809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cs typeface="Calibri"/>
                  </a:rPr>
                  <a:t>In </a:t>
                </a:r>
                <a:r>
                  <a:rPr lang="en-US" b="1" u="sng">
                    <a:cs typeface="Calibri"/>
                  </a:rPr>
                  <a:t>ONE</a:t>
                </a:r>
                <a:r>
                  <a:rPr lang="en-US">
                    <a:cs typeface="Calibri"/>
                  </a:rPr>
                  <a:t> Video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253732-005E-6022-C338-5677EB4FF38B}"/>
                  </a:ext>
                </a:extLst>
              </p:cNvPr>
              <p:cNvSpPr/>
              <p:nvPr/>
            </p:nvSpPr>
            <p:spPr>
              <a:xfrm>
                <a:off x="5450527" y="67799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D8EA8C-5DF5-89FC-84E7-A0117B9CBC2D}"/>
                  </a:ext>
                </a:extLst>
              </p:cNvPr>
              <p:cNvSpPr/>
              <p:nvPr/>
            </p:nvSpPr>
            <p:spPr>
              <a:xfrm>
                <a:off x="5270206" y="242302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FDB804-EFD5-9170-BA72-B1D646260235}"/>
                  </a:ext>
                </a:extLst>
              </p:cNvPr>
              <p:cNvSpPr/>
              <p:nvPr/>
            </p:nvSpPr>
            <p:spPr>
              <a:xfrm>
                <a:off x="5089885" y="445889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34732C9-AED1-2793-C9F4-10E54A6FDE3B}"/>
                  </a:ext>
                </a:extLst>
              </p:cNvPr>
              <p:cNvSpPr/>
              <p:nvPr/>
            </p:nvSpPr>
            <p:spPr>
              <a:xfrm>
                <a:off x="4903748" y="661110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BABBE9-7861-3353-9CE3-78DF054DCC58}"/>
                  </a:ext>
                </a:extLst>
              </p:cNvPr>
              <p:cNvSpPr/>
              <p:nvPr/>
            </p:nvSpPr>
            <p:spPr>
              <a:xfrm>
                <a:off x="4641991" y="858880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764F55-EF71-D700-5304-ACB52E992423}"/>
                  </a:ext>
                </a:extLst>
              </p:cNvPr>
              <p:cNvCxnSpPr/>
              <p:nvPr/>
            </p:nvCxnSpPr>
            <p:spPr>
              <a:xfrm flipV="1">
                <a:off x="5289983" y="114915"/>
                <a:ext cx="675912" cy="661952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BDA59B90-818A-300E-5939-5395D1A68185}"/>
                  </a:ext>
                </a:extLst>
              </p:cNvPr>
              <p:cNvSpPr txBox="1"/>
              <p:nvPr/>
            </p:nvSpPr>
            <p:spPr>
              <a:xfrm>
                <a:off x="5713521" y="294178"/>
                <a:ext cx="1868972" cy="52322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>
                    <a:cs typeface="Calibri"/>
                  </a:rPr>
                  <a:t>Variable n number of frames</a:t>
                </a:r>
              </a:p>
            </p:txBody>
          </p:sp>
          <p:sp>
            <p:nvSpPr>
              <p:cNvPr id="20" name="TextBox 22">
                <a:extLst>
                  <a:ext uri="{FF2B5EF4-FFF2-40B4-BE49-F238E27FC236}">
                    <a16:creationId xmlns:a16="http://schemas.microsoft.com/office/drawing/2014/main" id="{1B7E2CCB-6AA0-EB31-B4AF-FC646FC58D70}"/>
                  </a:ext>
                </a:extLst>
              </p:cNvPr>
              <p:cNvSpPr txBox="1"/>
              <p:nvPr/>
            </p:nvSpPr>
            <p:spPr>
              <a:xfrm>
                <a:off x="4793132" y="1657309"/>
                <a:ext cx="2165342" cy="78667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cs typeface="Calibri"/>
                  </a:rPr>
                  <a:t>Exclude Face Points --&gt;</a:t>
                </a:r>
                <a:endParaRPr lang="en-US">
                  <a:cs typeface="Calibri"/>
                </a:endParaRPr>
              </a:p>
              <a:p>
                <a:pPr algn="ctr"/>
                <a:r>
                  <a:rPr lang="en-US" sz="1400">
                    <a:cs typeface="Calibri"/>
                  </a:rPr>
                  <a:t> 75 Left</a:t>
                </a:r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53BC6491-E79B-8750-ECB1-DCC02698CFFD}"/>
                  </a:ext>
                </a:extLst>
              </p:cNvPr>
              <p:cNvSpPr txBox="1"/>
              <p:nvPr/>
            </p:nvSpPr>
            <p:spPr>
              <a:xfrm>
                <a:off x="4471682" y="2526585"/>
                <a:ext cx="2955376" cy="327783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000000"/>
                    </a:solidFill>
                    <a:cs typeface="Calibri"/>
                  </a:rPr>
                  <a:t>Shape: (194, n, 75, 3)</a:t>
                </a:r>
              </a:p>
            </p:txBody>
          </p:sp>
        </p:grp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4769988A-5031-885E-BF62-A97C7BCA6249}"/>
                </a:ext>
              </a:extLst>
            </p:cNvPr>
            <p:cNvSpPr txBox="1"/>
            <p:nvPr/>
          </p:nvSpPr>
          <p:spPr>
            <a:xfrm>
              <a:off x="6145585" y="6548946"/>
              <a:ext cx="214340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bg1"/>
                  </a:solidFill>
                  <a:cs typeface="Calibri"/>
                </a:rPr>
                <a:t>543 Landmark Points (x, y, z coordinates)</a:t>
              </a:r>
            </a:p>
          </p:txBody>
        </p: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C45CEF6-EA9B-07D6-C7AA-A3FA3EE9974A}"/>
              </a:ext>
            </a:extLst>
          </p:cNvPr>
          <p:cNvSpPr txBox="1">
            <a:spLocks/>
          </p:cNvSpPr>
          <p:nvPr/>
        </p:nvSpPr>
        <p:spPr>
          <a:xfrm>
            <a:off x="6799287" y="577850"/>
            <a:ext cx="4482060" cy="860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b="1">
                <a:solidFill>
                  <a:schemeClr val="tx1"/>
                </a:solidFill>
                <a:latin typeface="Menlo"/>
              </a:rPr>
              <a:t>Subset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>
                <a:solidFill>
                  <a:schemeClr val="tx1"/>
                </a:solidFill>
                <a:latin typeface="Menlo"/>
              </a:rPr>
              <a:t>274 videos in in total for 32 words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>
                <a:solidFill>
                  <a:schemeClr val="tx1"/>
                </a:solidFill>
                <a:latin typeface="Menlo"/>
              </a:rPr>
              <a:t>Train: 194 videos, Validation: 46 videos</a:t>
            </a:r>
          </a:p>
        </p:txBody>
      </p:sp>
      <p:pic>
        <p:nvPicPr>
          <p:cNvPr id="35" name="Picture 34" descr="A graph of a face with dots&#10;&#10;Description automatically generated with medium confidence">
            <a:extLst>
              <a:ext uri="{FF2B5EF4-FFF2-40B4-BE49-F238E27FC236}">
                <a16:creationId xmlns:a16="http://schemas.microsoft.com/office/drawing/2014/main" id="{966B31B0-4F39-93DC-4320-8747A203B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2" t="19844" r="34562" b="13275"/>
          <a:stretch/>
        </p:blipFill>
        <p:spPr>
          <a:xfrm>
            <a:off x="4549928" y="2550759"/>
            <a:ext cx="2249359" cy="39060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67DEA7-A841-E96C-B595-08416257A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t="4627" r="30541"/>
          <a:stretch/>
        </p:blipFill>
        <p:spPr>
          <a:xfrm>
            <a:off x="629353" y="2322589"/>
            <a:ext cx="3379328" cy="41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5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54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AIM: Translate Word Level Sign Language to Text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C83753-E0B8-6E3E-514C-F8F01E231DAF}"/>
              </a:ext>
            </a:extLst>
          </p:cNvPr>
          <p:cNvGrpSpPr/>
          <p:nvPr/>
        </p:nvGrpSpPr>
        <p:grpSpPr>
          <a:xfrm>
            <a:off x="1560706" y="2531267"/>
            <a:ext cx="3832585" cy="3459116"/>
            <a:chOff x="5476065" y="4967169"/>
            <a:chExt cx="4382224" cy="36839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E75A5C-4A52-C602-D565-3BF10A239C86}"/>
                </a:ext>
              </a:extLst>
            </p:cNvPr>
            <p:cNvGrpSpPr/>
            <p:nvPr/>
          </p:nvGrpSpPr>
          <p:grpSpPr>
            <a:xfrm>
              <a:off x="5476065" y="4967169"/>
              <a:ext cx="4382224" cy="3683968"/>
              <a:chOff x="4064491" y="-504240"/>
              <a:chExt cx="4382224" cy="3683968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1FE45A-7C6E-6206-C5EB-B34C1A4F9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491" y="-504240"/>
                <a:ext cx="4382224" cy="368396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="1">
                  <a:cs typeface="Calibri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0" indent="0" algn="ctr">
                  <a:buNone/>
                </a:pPr>
                <a:endParaRPr lang="en-US" sz="1800" b="1">
                  <a:solidFill>
                    <a:srgbClr val="000000"/>
                  </a:solidFill>
                  <a:ea typeface="+mn-lt"/>
                  <a:cs typeface="+mn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6EA53-58CA-EB38-5E42-7FC0D3228922}"/>
                  </a:ext>
                </a:extLst>
              </p:cNvPr>
              <p:cNvSpPr txBox="1"/>
              <p:nvPr/>
            </p:nvSpPr>
            <p:spPr>
              <a:xfrm>
                <a:off x="4212790" y="-299134"/>
                <a:ext cx="1700571" cy="3809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cs typeface="Calibri"/>
                  </a:rPr>
                  <a:t>In </a:t>
                </a:r>
                <a:r>
                  <a:rPr lang="en-US" b="1" u="sng">
                    <a:cs typeface="Calibri"/>
                  </a:rPr>
                  <a:t>ONE</a:t>
                </a:r>
                <a:r>
                  <a:rPr lang="en-US">
                    <a:cs typeface="Calibri"/>
                  </a:rPr>
                  <a:t> Video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253732-005E-6022-C338-5677EB4FF38B}"/>
                  </a:ext>
                </a:extLst>
              </p:cNvPr>
              <p:cNvSpPr/>
              <p:nvPr/>
            </p:nvSpPr>
            <p:spPr>
              <a:xfrm>
                <a:off x="5450527" y="67799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D8EA8C-5DF5-89FC-84E7-A0117B9CBC2D}"/>
                  </a:ext>
                </a:extLst>
              </p:cNvPr>
              <p:cNvSpPr/>
              <p:nvPr/>
            </p:nvSpPr>
            <p:spPr>
              <a:xfrm>
                <a:off x="5270206" y="242302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FDB804-EFD5-9170-BA72-B1D646260235}"/>
                  </a:ext>
                </a:extLst>
              </p:cNvPr>
              <p:cNvSpPr/>
              <p:nvPr/>
            </p:nvSpPr>
            <p:spPr>
              <a:xfrm>
                <a:off x="5089885" y="445889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34732C9-AED1-2793-C9F4-10E54A6FDE3B}"/>
                  </a:ext>
                </a:extLst>
              </p:cNvPr>
              <p:cNvSpPr/>
              <p:nvPr/>
            </p:nvSpPr>
            <p:spPr>
              <a:xfrm>
                <a:off x="4903748" y="661110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BABBE9-7861-3353-9CE3-78DF054DCC58}"/>
                  </a:ext>
                </a:extLst>
              </p:cNvPr>
              <p:cNvSpPr/>
              <p:nvPr/>
            </p:nvSpPr>
            <p:spPr>
              <a:xfrm>
                <a:off x="4641991" y="858880"/>
                <a:ext cx="2431419" cy="158216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764F55-EF71-D700-5304-ACB52E992423}"/>
                  </a:ext>
                </a:extLst>
              </p:cNvPr>
              <p:cNvCxnSpPr/>
              <p:nvPr/>
            </p:nvCxnSpPr>
            <p:spPr>
              <a:xfrm flipV="1">
                <a:off x="5289983" y="114915"/>
                <a:ext cx="675912" cy="661952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BDA59B90-818A-300E-5939-5395D1A68185}"/>
                  </a:ext>
                </a:extLst>
              </p:cNvPr>
              <p:cNvSpPr txBox="1"/>
              <p:nvPr/>
            </p:nvSpPr>
            <p:spPr>
              <a:xfrm>
                <a:off x="5713521" y="294178"/>
                <a:ext cx="1868972" cy="52322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>
                    <a:cs typeface="Calibri"/>
                  </a:rPr>
                  <a:t>Variable n number of frames</a:t>
                </a:r>
              </a:p>
            </p:txBody>
          </p:sp>
          <p:sp>
            <p:nvSpPr>
              <p:cNvPr id="20" name="TextBox 22">
                <a:extLst>
                  <a:ext uri="{FF2B5EF4-FFF2-40B4-BE49-F238E27FC236}">
                    <a16:creationId xmlns:a16="http://schemas.microsoft.com/office/drawing/2014/main" id="{1B7E2CCB-6AA0-EB31-B4AF-FC646FC58D70}"/>
                  </a:ext>
                </a:extLst>
              </p:cNvPr>
              <p:cNvSpPr txBox="1"/>
              <p:nvPr/>
            </p:nvSpPr>
            <p:spPr>
              <a:xfrm>
                <a:off x="4793132" y="1657309"/>
                <a:ext cx="2165342" cy="78667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cs typeface="Calibri"/>
                  </a:rPr>
                  <a:t>Exclude Face Points --&gt;</a:t>
                </a:r>
                <a:endParaRPr lang="en-US">
                  <a:cs typeface="Calibri"/>
                </a:endParaRPr>
              </a:p>
              <a:p>
                <a:pPr algn="ctr"/>
                <a:r>
                  <a:rPr lang="en-US" sz="1400">
                    <a:cs typeface="Calibri"/>
                  </a:rPr>
                  <a:t> 75 Left</a:t>
                </a:r>
                <a:endParaRPr lang="en-US"/>
              </a:p>
            </p:txBody>
          </p:sp>
          <p:sp>
            <p:nvSpPr>
              <p:cNvPr id="22" name="TextBox 14">
                <a:extLst>
                  <a:ext uri="{FF2B5EF4-FFF2-40B4-BE49-F238E27FC236}">
                    <a16:creationId xmlns:a16="http://schemas.microsoft.com/office/drawing/2014/main" id="{53BC6491-E79B-8750-ECB1-DCC02698CFFD}"/>
                  </a:ext>
                </a:extLst>
              </p:cNvPr>
              <p:cNvSpPr txBox="1"/>
              <p:nvPr/>
            </p:nvSpPr>
            <p:spPr>
              <a:xfrm>
                <a:off x="4471682" y="2526585"/>
                <a:ext cx="2955376" cy="327783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rgbClr val="000000"/>
                    </a:solidFill>
                    <a:cs typeface="Calibri"/>
                  </a:rPr>
                  <a:t>Shape: (194, 24, 225)</a:t>
                </a:r>
              </a:p>
            </p:txBody>
          </p:sp>
        </p:grp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4769988A-5031-885E-BF62-A97C7BCA6249}"/>
                </a:ext>
              </a:extLst>
            </p:cNvPr>
            <p:cNvSpPr txBox="1"/>
            <p:nvPr/>
          </p:nvSpPr>
          <p:spPr>
            <a:xfrm>
              <a:off x="6145585" y="6548946"/>
              <a:ext cx="214340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bg1"/>
                  </a:solidFill>
                  <a:cs typeface="Calibri"/>
                </a:rPr>
                <a:t>543 Landmark Points (x, y, z coordinates)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8D355E-CEE5-52C0-8C17-9367C774D7BA}"/>
              </a:ext>
            </a:extLst>
          </p:cNvPr>
          <p:cNvSpPr txBox="1">
            <a:spLocks/>
          </p:cNvSpPr>
          <p:nvPr/>
        </p:nvSpPr>
        <p:spPr>
          <a:xfrm>
            <a:off x="1215452" y="2126832"/>
            <a:ext cx="4519535" cy="548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Flatten + Fix number of  frames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52B9F3-ACDB-9159-554A-8C746044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81" y="2530909"/>
            <a:ext cx="4520784" cy="346522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618011-B600-C758-0822-76D28079A478}"/>
              </a:ext>
            </a:extLst>
          </p:cNvPr>
          <p:cNvSpPr txBox="1">
            <a:spLocks/>
          </p:cNvSpPr>
          <p:nvPr/>
        </p:nvSpPr>
        <p:spPr>
          <a:xfrm>
            <a:off x="6674370" y="2126831"/>
            <a:ext cx="4519535" cy="548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Long Short Term Memory (LSTM) Model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FF5878C-ADBF-0667-0F78-2AE5F19AF4A6}"/>
              </a:ext>
            </a:extLst>
          </p:cNvPr>
          <p:cNvSpPr txBox="1">
            <a:spLocks/>
          </p:cNvSpPr>
          <p:nvPr/>
        </p:nvSpPr>
        <p:spPr>
          <a:xfrm>
            <a:off x="6799287" y="577850"/>
            <a:ext cx="4482060" cy="860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b="1">
                <a:solidFill>
                  <a:schemeClr val="tx1"/>
                </a:solidFill>
                <a:latin typeface="Menlo"/>
              </a:rPr>
              <a:t>Subset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>
                <a:solidFill>
                  <a:schemeClr val="tx1"/>
                </a:solidFill>
                <a:latin typeface="Menlo"/>
              </a:rPr>
              <a:t>274 videos in in total for 32 words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>
                <a:solidFill>
                  <a:schemeClr val="tx1"/>
                </a:solidFill>
                <a:latin typeface="Menlo"/>
              </a:rPr>
              <a:t>Train: 194 videos, Validation: 46 videos</a:t>
            </a:r>
          </a:p>
        </p:txBody>
      </p:sp>
    </p:spTree>
    <p:extLst>
      <p:ext uri="{BB962C8B-B14F-4D97-AF65-F5344CB8AC3E}">
        <p14:creationId xmlns:p14="http://schemas.microsoft.com/office/powerpoint/2010/main" val="245867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Application of Explainability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54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Attempts with LIME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B1526-3D6A-A573-9DD1-F00051E1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7" y="1988412"/>
            <a:ext cx="3772525" cy="2316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BB307-42BC-46EB-B377-15F0DE03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1" y="4309231"/>
            <a:ext cx="3772525" cy="23066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311F32-73D8-FD16-ED34-43D4A6D04557}"/>
              </a:ext>
            </a:extLst>
          </p:cNvPr>
          <p:cNvSpPr txBox="1">
            <a:spLocks/>
          </p:cNvSpPr>
          <p:nvPr/>
        </p:nvSpPr>
        <p:spPr>
          <a:xfrm>
            <a:off x="5075419" y="1989423"/>
            <a:ext cx="6568191" cy="4495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Problems Encountered:</a:t>
            </a:r>
          </a:p>
          <a:p>
            <a:pPr marL="457200" indent="-457200"/>
            <a:r>
              <a:rPr lang="en-US" sz="2400"/>
              <a:t>Approximation by LIME resulted in varying explanation for the same sample</a:t>
            </a:r>
          </a:p>
          <a:p>
            <a:pPr marL="457200" indent="-457200"/>
            <a:r>
              <a:rPr lang="en-US" sz="2400"/>
              <a:t>Features used in this model are not really explainable --&gt; Results of LIME does not provide more information on how the model work</a:t>
            </a:r>
          </a:p>
        </p:txBody>
      </p:sp>
    </p:spTree>
    <p:extLst>
      <p:ext uri="{BB962C8B-B14F-4D97-AF65-F5344CB8AC3E}">
        <p14:creationId xmlns:p14="http://schemas.microsoft.com/office/powerpoint/2010/main" val="205498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Application of Explainability Method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10515600" cy="548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Proposed Method to Explain the Model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88D355E-CEE5-52C0-8C17-9367C774D7BA}"/>
              </a:ext>
            </a:extLst>
          </p:cNvPr>
          <p:cNvSpPr txBox="1">
            <a:spLocks/>
          </p:cNvSpPr>
          <p:nvPr/>
        </p:nvSpPr>
        <p:spPr>
          <a:xfrm>
            <a:off x="8548140" y="2276734"/>
            <a:ext cx="3407765" cy="37210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Try to find the critical landmark points / points that are contributing the most to the model prediction</a:t>
            </a:r>
          </a:p>
          <a:p>
            <a:pPr marL="0" indent="0" algn="ctr">
              <a:buNone/>
            </a:pPr>
            <a:endParaRPr lang="en-US" sz="1800"/>
          </a:p>
          <a:p>
            <a:pPr marL="0" indent="0" algn="ctr">
              <a:buNone/>
            </a:pPr>
            <a:r>
              <a:rPr lang="en-US" sz="1800"/>
              <a:t>Mark it out on the video</a:t>
            </a:r>
          </a:p>
          <a:p>
            <a:pPr marL="0" indent="0" algn="ctr">
              <a:buNone/>
            </a:pPr>
            <a:endParaRPr lang="en-US" sz="1800"/>
          </a:p>
          <a:p>
            <a:pPr marL="0" indent="0" algn="ctr">
              <a:buNone/>
            </a:pPr>
            <a:r>
              <a:rPr lang="en-US" sz="1800"/>
              <a:t>Get feedback from people with the knowledge of sign language on the accuracy of the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77A5-12FD-83FD-9307-C910592F2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t="8380" r="33706" b="16528"/>
          <a:stretch/>
        </p:blipFill>
        <p:spPr>
          <a:xfrm>
            <a:off x="914400" y="2176031"/>
            <a:ext cx="3205655" cy="3821777"/>
          </a:xfrm>
          <a:prstGeom prst="rect">
            <a:avLst/>
          </a:prstGeom>
        </p:spPr>
      </p:pic>
      <p:pic>
        <p:nvPicPr>
          <p:cNvPr id="11" name="Picture 10" descr="A graph of a person's face&#10;&#10;Description automatically generated">
            <a:extLst>
              <a:ext uri="{FF2B5EF4-FFF2-40B4-BE49-F238E27FC236}">
                <a16:creationId xmlns:a16="http://schemas.microsoft.com/office/drawing/2014/main" id="{61941098-11D2-4532-9EED-4CE7CD7BD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t="12196" r="33449" b="22155"/>
          <a:stretch/>
        </p:blipFill>
        <p:spPr>
          <a:xfrm>
            <a:off x="5223639" y="2176030"/>
            <a:ext cx="2385850" cy="38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531"/>
            <a:ext cx="11265107" cy="1350546"/>
          </a:xfrm>
        </p:spPr>
        <p:txBody>
          <a:bodyPr>
            <a:noAutofit/>
          </a:bodyPr>
          <a:lstStyle/>
          <a:p>
            <a:r>
              <a:rPr lang="en-US">
                <a:ea typeface="+mj-lt"/>
                <a:cs typeface="+mj-lt"/>
              </a:rPr>
              <a:t>Analysis of Model Predictions and Feature Impact</a:t>
            </a:r>
            <a:endParaRPr lang="en-US"/>
          </a:p>
        </p:txBody>
      </p:sp>
      <p:pic>
        <p:nvPicPr>
          <p:cNvPr id="6" name="Picture 5" descr="A person in a black shirt&#10;&#10;Description automatically generated">
            <a:extLst>
              <a:ext uri="{FF2B5EF4-FFF2-40B4-BE49-F238E27FC236}">
                <a16:creationId xmlns:a16="http://schemas.microsoft.com/office/drawing/2014/main" id="{51B4297D-8ACF-B597-D62E-D64C49D5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03" y="2676598"/>
            <a:ext cx="3969270" cy="2950547"/>
          </a:xfrm>
          <a:prstGeom prst="rect">
            <a:avLst/>
          </a:prstGeom>
        </p:spPr>
      </p:pic>
      <p:pic>
        <p:nvPicPr>
          <p:cNvPr id="12" name="Picture 11" descr="A person in a black shirt&#10;&#10;Description automatically generated">
            <a:extLst>
              <a:ext uri="{FF2B5EF4-FFF2-40B4-BE49-F238E27FC236}">
                <a16:creationId xmlns:a16="http://schemas.microsoft.com/office/drawing/2014/main" id="{C9F97886-8F57-D71F-DBA6-E6F90D08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20043"/>
          <a:stretch/>
        </p:blipFill>
        <p:spPr>
          <a:xfrm>
            <a:off x="8597164" y="2674545"/>
            <a:ext cx="2901627" cy="2954950"/>
          </a:xfrm>
          <a:prstGeom prst="rect">
            <a:avLst/>
          </a:prstGeom>
        </p:spPr>
      </p:pic>
      <p:pic>
        <p:nvPicPr>
          <p:cNvPr id="14" name="Picture 13" descr="A person in a black shirt&#10;&#10;Description automatically generated">
            <a:extLst>
              <a:ext uri="{FF2B5EF4-FFF2-40B4-BE49-F238E27FC236}">
                <a16:creationId xmlns:a16="http://schemas.microsoft.com/office/drawing/2014/main" id="{54AA4C74-045B-1794-D2CB-78203A382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r="20364"/>
          <a:stretch/>
        </p:blipFill>
        <p:spPr>
          <a:xfrm>
            <a:off x="780424" y="2676598"/>
            <a:ext cx="3147500" cy="29549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E4E88E-C60F-DB08-35CF-C7EF15409674}"/>
              </a:ext>
            </a:extLst>
          </p:cNvPr>
          <p:cNvSpPr txBox="1">
            <a:spLocks/>
          </p:cNvSpPr>
          <p:nvPr/>
        </p:nvSpPr>
        <p:spPr>
          <a:xfrm>
            <a:off x="4052977" y="1927552"/>
            <a:ext cx="4369281" cy="555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Word = "short"</a:t>
            </a:r>
          </a:p>
        </p:txBody>
      </p:sp>
    </p:spTree>
    <p:extLst>
      <p:ext uri="{BB962C8B-B14F-4D97-AF65-F5344CB8AC3E}">
        <p14:creationId xmlns:p14="http://schemas.microsoft.com/office/powerpoint/2010/main" val="33877711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BlockprintVTI</vt:lpstr>
      <vt:lpstr>Sign Language To Text</vt:lpstr>
      <vt:lpstr>RECAP</vt:lpstr>
      <vt:lpstr>RECAP</vt:lpstr>
      <vt:lpstr>Application of Explainability Method</vt:lpstr>
      <vt:lpstr>Application of Explainability Method</vt:lpstr>
      <vt:lpstr>Analysis of Model Predictions and Feature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2024-03-06T09:50:32Z</dcterms:created>
  <dcterms:modified xsi:type="dcterms:W3CDTF">2024-03-06T22:41:49Z</dcterms:modified>
</cp:coreProperties>
</file>